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4" r:id="rId3"/>
    <p:sldId id="273" r:id="rId4"/>
    <p:sldId id="275" r:id="rId5"/>
    <p:sldId id="274" r:id="rId6"/>
    <p:sldId id="276" r:id="rId7"/>
    <p:sldId id="280" r:id="rId8"/>
    <p:sldId id="279" r:id="rId9"/>
    <p:sldId id="278" r:id="rId10"/>
    <p:sldId id="277" r:id="rId11"/>
    <p:sldId id="281" r:id="rId12"/>
    <p:sldId id="282" r:id="rId13"/>
    <p:sldId id="283" r:id="rId14"/>
    <p:sldId id="284" r:id="rId15"/>
    <p:sldId id="289" r:id="rId16"/>
    <p:sldId id="285" r:id="rId17"/>
    <p:sldId id="288" r:id="rId18"/>
    <p:sldId id="287" r:id="rId19"/>
    <p:sldId id="293" r:id="rId20"/>
    <p:sldId id="291" r:id="rId21"/>
    <p:sldId id="292" r:id="rId22"/>
    <p:sldId id="294" r:id="rId23"/>
    <p:sldId id="297" r:id="rId2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870" y="2766060"/>
            <a:ext cx="7414895" cy="1325880"/>
          </a:xfrm>
        </p:spPr>
        <p:txBody>
          <a:bodyPr>
            <a:normAutofit fontScale="90000"/>
          </a:bodyPr>
          <a:p>
            <a:r>
              <a:rPr lang="en-IN" altLang="en-US"/>
              <a:t>QUIQ POS - UX Design Document</a:t>
            </a:r>
            <a:endParaRPr lang="en-IN" altLang="en-US"/>
          </a:p>
        </p:txBody>
      </p:sp>
      <p:sp>
        <p:nvSpPr>
          <p:cNvPr id="3" name="Text Box 2"/>
          <p:cNvSpPr txBox="1"/>
          <p:nvPr/>
        </p:nvSpPr>
        <p:spPr>
          <a:xfrm>
            <a:off x="723900" y="5902960"/>
            <a:ext cx="107149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>
                <a:solidFill>
                  <a:srgbClr val="FF0000"/>
                </a:solidFill>
                <a:sym typeface="+mn-ea"/>
              </a:rPr>
              <a:t>Enter comments in the pages and revert. </a:t>
            </a:r>
            <a:endParaRPr lang="en-US">
              <a:solidFill>
                <a:srgbClr val="FF0000"/>
              </a:solidFill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738505" y="4020820"/>
            <a:ext cx="107149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  <a:sym typeface="+mn-ea"/>
              </a:rPr>
              <a:t>Please refer the Page titles.</a:t>
            </a:r>
            <a:endParaRPr lang="en-US">
              <a:solidFill>
                <a:schemeClr val="accent1">
                  <a:lumMod val="7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551053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Additional Item button in Bill Preview + Edit PAX</a:t>
            </a:r>
            <a:endParaRPr lang="en-US" sz="1600" b="1"/>
          </a:p>
        </p:txBody>
      </p:sp>
      <p:pic>
        <p:nvPicPr>
          <p:cNvPr id="4" name="Content Placeholder 3" descr="C:\Users\prajin.cg\Documents\GitHub\POS_2019\Design\Additional_Item.jpgAdditional_Item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40030" y="851853"/>
            <a:ext cx="962914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Change Pin</a:t>
            </a:r>
            <a:endParaRPr lang="en-US" sz="1600" b="1"/>
          </a:p>
        </p:txBody>
      </p:sp>
      <p:pic>
        <p:nvPicPr>
          <p:cNvPr id="4" name="Content Placeholder 3" descr="C:\Users\Rock\Documents\GitHub\POS_2019\Design\change_pin.jpgchange_pin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Add Discount</a:t>
            </a:r>
            <a:endParaRPr lang="en-US" sz="1600" b="1"/>
          </a:p>
        </p:txBody>
      </p:sp>
      <p:pic>
        <p:nvPicPr>
          <p:cNvPr id="4" name="Content Placeholder 3" descr="C:\Users\Rock\Documents\GitHub\POS_2019\Design\Discount.jpgDiscount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Discount Info</a:t>
            </a:r>
            <a:endParaRPr lang="en-US" sz="1600" b="1"/>
          </a:p>
        </p:txBody>
      </p:sp>
      <p:pic>
        <p:nvPicPr>
          <p:cNvPr id="4" name="Content Placeholder 3" descr="C:\Users\Rock\Documents\GitHub\POS_2019\Design\DiscountView.jpgDiscountView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Tax Info</a:t>
            </a:r>
            <a:endParaRPr lang="en-US" sz="1600" b="1"/>
          </a:p>
        </p:txBody>
      </p:sp>
      <p:pic>
        <p:nvPicPr>
          <p:cNvPr id="4" name="Content Placeholder 3" descr="C:\Users\Rock\Documents\GitHub\POS_2019\Design\TaxDetail_View.jpgTaxDetail_View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Re-Print Kot</a:t>
            </a:r>
            <a:endParaRPr lang="en-US" sz="1600" b="1"/>
          </a:p>
        </p:txBody>
      </p:sp>
      <p:pic>
        <p:nvPicPr>
          <p:cNvPr id="4" name="Content Placeholder 3" descr="C:\Users\Rock\Documents\GitHub\POS_2019\Design\Re-Print_KOT.jpgRe-Print_KOT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Settlement - Cash</a:t>
            </a:r>
            <a:endParaRPr lang="en-US" sz="1600" b="1"/>
          </a:p>
        </p:txBody>
      </p:sp>
      <p:pic>
        <p:nvPicPr>
          <p:cNvPr id="4" name="Content Placeholder 3" descr="C:\Users\Rock\Documents\GitHub\POS_2019\Design\settlement_cash.jpgsettlement_cash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Settlement - Card</a:t>
            </a:r>
            <a:endParaRPr lang="en-US" sz="1600" b="1"/>
          </a:p>
        </p:txBody>
      </p:sp>
      <p:pic>
        <p:nvPicPr>
          <p:cNvPr id="4" name="Content Placeholder 3" descr="C:\Users\Rock\Documents\GitHub\POS_2019\Design\settlement_card.jpgsettlement_card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VOID Bill</a:t>
            </a:r>
            <a:endParaRPr lang="en-US" sz="1600" b="1"/>
          </a:p>
        </p:txBody>
      </p:sp>
      <p:pic>
        <p:nvPicPr>
          <p:cNvPr id="4" name="Content Placeholder 3" descr="C:\Users\Rock\Documents\GitHub\POS_2019\Design\void_bill.jpgvoid_bill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40030" y="851853"/>
            <a:ext cx="962914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493522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Void Bill Comments and Confirmation</a:t>
            </a:r>
            <a:endParaRPr lang="en-US" sz="1600" b="1"/>
          </a:p>
        </p:txBody>
      </p:sp>
      <p:pic>
        <p:nvPicPr>
          <p:cNvPr id="4" name="Content Placeholder 3" descr="C:\Users\Rock\Documents\GitHub\POS_2019\Design\void_bill_Comments.jpgvoid_bill_Comments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</a:t>
            </a:r>
            <a:endParaRPr lang="en-US" sz="1600" b="1"/>
          </a:p>
        </p:txBody>
      </p:sp>
      <p:pic>
        <p:nvPicPr>
          <p:cNvPr id="4" name="Content Placeholder 3" descr="HomePage_Bas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9395" y="851535"/>
            <a:ext cx="9630410" cy="541464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Void KOT</a:t>
            </a:r>
            <a:endParaRPr lang="en-US" sz="1600" b="1"/>
          </a:p>
        </p:txBody>
      </p:sp>
      <p:pic>
        <p:nvPicPr>
          <p:cNvPr id="4" name="Content Placeholder 3" descr="C:\Users\Rock\Documents\GitHub\POS_2019\Design\void_kot.jpgvoid_kot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VOID Bill - Confirmation</a:t>
            </a:r>
            <a:endParaRPr lang="en-US" sz="1600" b="1"/>
          </a:p>
        </p:txBody>
      </p:sp>
      <p:pic>
        <p:nvPicPr>
          <p:cNvPr id="4" name="Content Placeholder 3" descr="C:\Users\Rock\Documents\GitHub\POS_2019\Design\void_bill_Confirmation.jpgvoid_bill_Confirmation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40030" y="852170"/>
            <a:ext cx="9629140" cy="541337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230505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Merge Table</a:t>
            </a:r>
            <a:endParaRPr lang="en-US" sz="1600" b="1"/>
          </a:p>
        </p:txBody>
      </p:sp>
      <p:pic>
        <p:nvPicPr>
          <p:cNvPr id="4" name="Content Placeholder 3" descr="C:\Users\prajin.cg\Documents\GitHub\POS_2019\Design\merge_table.jpgmerge_table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40665" y="852170"/>
            <a:ext cx="9627870" cy="541337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406146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 - Small Thumbnail View</a:t>
            </a:r>
            <a:endParaRPr lang="en-US" sz="1600" b="1"/>
          </a:p>
        </p:txBody>
      </p:sp>
      <p:pic>
        <p:nvPicPr>
          <p:cNvPr id="4" name="Content Placeholder 3" descr="C:\Users\Rock\Documents\GitHub\POS_2019\Design\HomePage_Thumb_Small.jpgHomePage_Thumb_Small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573151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No Image</a:t>
            </a:r>
            <a:endParaRPr lang="en-US" sz="1600" b="1"/>
          </a:p>
        </p:txBody>
      </p:sp>
      <p:pic>
        <p:nvPicPr>
          <p:cNvPr id="4" name="Content Placeholder 3" descr="C:\Users\Rock\Documents\GitHub\POS_2019\Design\HomePage_NoImage.jpgHomePage_NoImage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405257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Table List Expanded </a:t>
            </a:r>
            <a:endParaRPr lang="en-US" sz="1600" b="1"/>
          </a:p>
        </p:txBody>
      </p:sp>
      <p:pic>
        <p:nvPicPr>
          <p:cNvPr id="4" name="Content Placeholder 3" descr="C:\Users\Rock\Documents\GitHub\POS_2019\Design\HomePage_Table_Extended.jpgHomePage_Table_Extended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334137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User Settings Menu </a:t>
            </a:r>
            <a:endParaRPr lang="en-US" sz="1600" b="1"/>
          </a:p>
        </p:txBody>
      </p:sp>
      <p:pic>
        <p:nvPicPr>
          <p:cNvPr id="4" name="Content Placeholder 3" descr="C:\Users\Rock\Documents\GitHub\POS_2019\Design\UserMenu.jpgUserMenu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4521835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Waiter Selection </a:t>
            </a:r>
            <a:endParaRPr lang="en-US" sz="1600" b="1"/>
          </a:p>
        </p:txBody>
      </p:sp>
      <p:pic>
        <p:nvPicPr>
          <p:cNvPr id="4" name="Content Placeholder 3" descr="C:\Users\Rock\Documents\GitHub\POS_2019\Design\Waiter_Selection.jpgWaiter_Selection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337947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Table Selection </a:t>
            </a:r>
            <a:endParaRPr lang="en-US" sz="1600" b="1"/>
          </a:p>
        </p:txBody>
      </p:sp>
      <p:pic>
        <p:nvPicPr>
          <p:cNvPr id="4" name="Content Placeholder 3" descr="C:\Users\Rock\Documents\GitHub\POS_2019\Design\Table_Selection.jpgTable_Selection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Rectangle 5"/>
          <p:cNvSpPr/>
          <p:nvPr/>
        </p:nvSpPr>
        <p:spPr>
          <a:xfrm>
            <a:off x="9976485" y="836930"/>
            <a:ext cx="2099310" cy="53816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" y="368300"/>
            <a:ext cx="6777990" cy="408940"/>
          </a:xfrm>
        </p:spPr>
        <p:txBody>
          <a:bodyPr>
            <a:normAutofit/>
          </a:bodyPr>
          <a:p>
            <a:pPr algn="l"/>
            <a:r>
              <a:rPr lang="en-US" sz="1600" b="1"/>
              <a:t>Home Page - New Order  from Vacant Table</a:t>
            </a:r>
            <a:endParaRPr lang="en-US" sz="1600" b="1"/>
          </a:p>
        </p:txBody>
      </p:sp>
      <p:pic>
        <p:nvPicPr>
          <p:cNvPr id="4" name="Content Placeholder 3" descr="C:\Users\Rock\Documents\GitHub\POS_2019\Design\Order_from_Table.jpgOrder_from_Table"/>
          <p:cNvPicPr>
            <a:picLocks noChangeAspect="1"/>
          </p:cNvPicPr>
          <p:nvPr>
            <p:ph idx="1"/>
          </p:nvPr>
        </p:nvPicPr>
        <p:blipFill>
          <a:blip r:embed="rId1"/>
          <a:srcRect/>
          <a:stretch>
            <a:fillRect/>
          </a:stretch>
        </p:blipFill>
        <p:spPr>
          <a:xfrm>
            <a:off x="239395" y="851853"/>
            <a:ext cx="9630410" cy="541401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/>
        </p:nvSpPr>
        <p:spPr>
          <a:xfrm>
            <a:off x="9976485" y="908685"/>
            <a:ext cx="2099945" cy="530987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b="1"/>
              <a:t>Comments</a:t>
            </a:r>
            <a:endParaRPr lang="en-US" sz="12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736</Words>
  <Application>WPS Presentation</Application>
  <PresentationFormat>Widescreen</PresentationFormat>
  <Paragraphs>90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QUIQ POS - UX Design Document</vt:lpstr>
      <vt:lpstr>Home Page </vt:lpstr>
      <vt:lpstr>Home Page  - Small Thumbnail View</vt:lpstr>
      <vt:lpstr>Home Page - No Image</vt:lpstr>
      <vt:lpstr>Home Page - Table List Expanded </vt:lpstr>
      <vt:lpstr>Home Page - User Settings Menu </vt:lpstr>
      <vt:lpstr>Home Page - Waiter Selection </vt:lpstr>
      <vt:lpstr>Home Page - Table Selection </vt:lpstr>
      <vt:lpstr>Home Page - New Order  from Vacant Table</vt:lpstr>
      <vt:lpstr>Home Page Additional Item button in Bill Preview</vt:lpstr>
      <vt:lpstr>Change Pin</vt:lpstr>
      <vt:lpstr>Add Discount</vt:lpstr>
      <vt:lpstr>Discount Info</vt:lpstr>
      <vt:lpstr>Tax Info</vt:lpstr>
      <vt:lpstr>Home Page - Re-Print Kot</vt:lpstr>
      <vt:lpstr>Settlement - Cash</vt:lpstr>
      <vt:lpstr>Settlement - Card</vt:lpstr>
      <vt:lpstr>VOID Bill</vt:lpstr>
      <vt:lpstr>Void Bill Comments and Confirmation</vt:lpstr>
      <vt:lpstr>Void KOT</vt:lpstr>
      <vt:lpstr>VOID Bill - Confirmation</vt:lpstr>
      <vt:lpstr>VOID Bill - Confirmation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Rock</dc:creator>
  <cp:lastModifiedBy>prajin.cg</cp:lastModifiedBy>
  <cp:revision>6</cp:revision>
  <dcterms:created xsi:type="dcterms:W3CDTF">2019-05-04T16:14:00Z</dcterms:created>
  <dcterms:modified xsi:type="dcterms:W3CDTF">2019-05-10T10:48:15Z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

<file path=docProps/thumbnail.jpeg>
</file>